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5" r:id="rId15"/>
    <p:sldId id="738" r:id="rId16"/>
    <p:sldId id="831" r:id="rId17"/>
    <p:sldId id="739" r:id="rId18"/>
    <p:sldId id="836" r:id="rId19"/>
    <p:sldId id="820" r:id="rId20"/>
    <p:sldId id="819" r:id="rId21"/>
    <p:sldId id="821" r:id="rId22"/>
    <p:sldId id="740" r:id="rId23"/>
    <p:sldId id="822" r:id="rId24"/>
    <p:sldId id="823" r:id="rId25"/>
    <p:sldId id="824" r:id="rId26"/>
    <p:sldId id="825" r:id="rId27"/>
    <p:sldId id="826" r:id="rId28"/>
    <p:sldId id="8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1293" autoAdjust="0"/>
  </p:normalViewPr>
  <p:slideViewPr>
    <p:cSldViewPr snapToGrid="0">
      <p:cViewPr varScale="1">
        <p:scale>
          <a:sx n="112" d="100"/>
          <a:sy n="112" d="100"/>
        </p:scale>
        <p:origin x="15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6/5/23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6/5/23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6/5/23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6/5/23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6/5/23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6/5/23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6/5/23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dirty="0"/>
              <a:t>Dictionary Based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6/5/23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2614156" y="37452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2" y="4063302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6/5/23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6022</TotalTime>
  <Words>1071</Words>
  <Application>Microsoft Macintosh PowerPoint</Application>
  <PresentationFormat>On-screen Show (4:3)</PresentationFormat>
  <Paragraphs>290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Dictionary Based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344</cp:revision>
  <dcterms:created xsi:type="dcterms:W3CDTF">2018-05-23T17:24:59Z</dcterms:created>
  <dcterms:modified xsi:type="dcterms:W3CDTF">2023-06-05T14:20:56Z</dcterms:modified>
</cp:coreProperties>
</file>